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61" r:id="rId5"/>
    <p:sldMasterId id="2147483662" r:id="rId6"/>
    <p:sldMasterId id="2147483663" r:id="rId7"/>
    <p:sldMasterId id="2147483664" r:id="rId8"/>
    <p:sldMasterId id="2147483665" r:id="rId9"/>
    <p:sldMasterId id="2147483666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</p:sldIdLst>
  <p:sldSz cy="5143500" cx="9144000"/>
  <p:notesSz cx="9925050" cy="66659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6C15550-D339-455A-8C12-E23073422A87}">
  <a:tblStyle styleId="{26C15550-D339-455A-8C12-E23073422A8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162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00" orient="horz"/>
        <p:guide pos="3126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6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/>
          <p:nvPr>
            <p:ph idx="2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:notes"/>
          <p:cNvSpPr/>
          <p:nvPr>
            <p:ph idx="2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rt">
  <p:cSld name="Star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oße Bilder">
  <p:cSld name="große Bil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6" name="Google Shape;86;p14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/>
          <p:nvPr>
            <p:ph idx="2" type="pic"/>
          </p:nvPr>
        </p:nvSpPr>
        <p:spPr>
          <a:xfrm>
            <a:off x="0" y="2133600"/>
            <a:ext cx="91440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der formatfüllend">
  <p:cSld name="Bilder formatfüllend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>
            <p:ph idx="2" type="pic"/>
          </p:nvPr>
        </p:nvSpPr>
        <p:spPr>
          <a:xfrm>
            <a:off x="0" y="1600200"/>
            <a:ext cx="9144000" cy="3543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3" name="Google Shape;93;p15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apiteltrenner">
  <p:cSld name="Kapiteltrenn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apiteltrenner">
  <p:cSld name="Kapiteltrenn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1" name="Google Shape;111;p19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rt">
  <p:cSld name="Star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rt">
  <p:cSld name="Star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rt">
  <p:cSld name="Star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8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">
  <p:cSld name="Inhal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body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 + Text">
  <p:cSld name="Inhalt + 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0" name="Google Shape;60;p10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">
  <p:cSld name="zwei Inhalt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 + Text">
  <p:cSld name="Zwei Inhalte +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2" type="body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2"/>
          <p:cNvSpPr/>
          <p:nvPr>
            <p:ph idx="3" type="pic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 + Text (Hintergrund)">
  <p:cSld name="Zwei Inhalte + Text (Hintergrund)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2152650"/>
            <a:ext cx="9144000" cy="2990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9" name="Google Shape;79;p13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3"/>
          <p:cNvSpPr/>
          <p:nvPr>
            <p:ph idx="2" type="pic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3" type="body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0" Type="http://schemas.openxmlformats.org/officeDocument/2006/relationships/theme" Target="../theme/theme5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20150416 tum logo blau png final.png"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800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ahnen_HG.jpg" id="21" name="Google Shape;21;p3"/>
          <p:cNvPicPr preferRelativeResize="0"/>
          <p:nvPr/>
        </p:nvPicPr>
        <p:blipFill rotWithShape="1">
          <a:blip r:embed="rId1">
            <a:alphaModFix/>
          </a:blip>
          <a:srcRect b="10833" l="398" r="0" t="1416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50416 tum logo blau png final.png"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8800" y="324000"/>
            <a:ext cx="599513" cy="32028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20150416 tum logo blau png final.png" id="33" name="Google Shape;33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Lehrstuhl für Mustertechnik</a:t>
            </a:r>
            <a:endParaRPr/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Fakultät für Musterverfahren</a:t>
            </a:r>
            <a:endParaRPr/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Technische Universität</a:t>
            </a:r>
            <a:r>
              <a:rPr lang="de-DE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München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416 tum logo blau png final.png" id="42" name="Google Shape;42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150416 tum logo blau png final.png" id="96" name="Google Shape;96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800" y="324000"/>
            <a:ext cx="599513" cy="32028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150416 tum logo blau png final.png" id="105" name="Google Shape;105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800" y="324000"/>
            <a:ext cx="599513" cy="3202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7" name="Google Shape;107;p18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M_Glockenturm.tif"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5215" y="1476375"/>
            <a:ext cx="3819542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Conditional GAN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Ahsan Lohdi, Yang An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Technical University of Munich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Department of Informatics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Computer Vision Group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Garching, 07. May 2019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Our Goal</a:t>
            </a:r>
            <a:endParaRPr/>
          </a:p>
        </p:txBody>
      </p:sp>
      <p:pic>
        <p:nvPicPr>
          <p:cNvPr descr="A picture containing building, ground, water, outdoor&#10;&#10;Description automatically generated" id="125" name="Google Shape;125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9532" l="25051" r="49707" t="0"/>
          <a:stretch/>
        </p:blipFill>
        <p:spPr>
          <a:xfrm>
            <a:off x="6413728" y="2081575"/>
            <a:ext cx="1149808" cy="1149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ground, water, outdoor&#10;&#10;Description automatically generated" id="126" name="Google Shape;126;p21"/>
          <p:cNvPicPr preferRelativeResize="0"/>
          <p:nvPr/>
        </p:nvPicPr>
        <p:blipFill rotWithShape="1">
          <a:blip r:embed="rId3">
            <a:alphaModFix/>
          </a:blip>
          <a:srcRect b="49532" l="1" r="74948" t="0"/>
          <a:stretch/>
        </p:blipFill>
        <p:spPr>
          <a:xfrm>
            <a:off x="465138" y="1835375"/>
            <a:ext cx="1462088" cy="147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ground, water, outdoor&#10;&#10;Description automatically generated" id="127" name="Google Shape;127;p21"/>
          <p:cNvPicPr preferRelativeResize="0"/>
          <p:nvPr/>
        </p:nvPicPr>
        <p:blipFill rotWithShape="1">
          <a:blip r:embed="rId4">
            <a:alphaModFix/>
          </a:blip>
          <a:srcRect b="49532" l="1" r="74948" t="0"/>
          <a:stretch/>
        </p:blipFill>
        <p:spPr>
          <a:xfrm>
            <a:off x="6419282" y="473265"/>
            <a:ext cx="1141136" cy="1149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4/46/Colored_neural_network.svg/499px-Colored_neural_network.svg.png" id="128" name="Google Shape;12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6073" y="2038885"/>
            <a:ext cx="1373286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S3 Only iOS Switch Button" id="129" name="Google Shape;129;p21"/>
          <p:cNvPicPr preferRelativeResize="0"/>
          <p:nvPr/>
        </p:nvPicPr>
        <p:blipFill rotWithShape="1">
          <a:blip r:embed="rId6">
            <a:alphaModFix/>
          </a:blip>
          <a:srcRect b="31267" l="29681" r="28490" t="35125"/>
          <a:stretch/>
        </p:blipFill>
        <p:spPr>
          <a:xfrm>
            <a:off x="1385443" y="3468097"/>
            <a:ext cx="501650" cy="3012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0" name="Google Shape;130;p21"/>
          <p:cNvCxnSpPr/>
          <p:nvPr/>
        </p:nvCxnSpPr>
        <p:spPr>
          <a:xfrm>
            <a:off x="2089150" y="2623001"/>
            <a:ext cx="869950" cy="0"/>
          </a:xfrm>
          <a:prstGeom prst="straightConnector1">
            <a:avLst/>
          </a:prstGeom>
          <a:noFill/>
          <a:ln cap="flat" cmpd="sng" w="9525">
            <a:solidFill>
              <a:srgbClr val="00509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1" name="Google Shape;131;p21"/>
          <p:cNvCxnSpPr/>
          <p:nvPr/>
        </p:nvCxnSpPr>
        <p:spPr>
          <a:xfrm flipH="1" rot="10800000">
            <a:off x="2089150" y="3193334"/>
            <a:ext cx="914400" cy="508223"/>
          </a:xfrm>
          <a:prstGeom prst="straightConnector1">
            <a:avLst/>
          </a:prstGeom>
          <a:noFill/>
          <a:ln cap="flat" cmpd="sng" w="9525">
            <a:solidFill>
              <a:srgbClr val="00509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" name="Google Shape;132;p21"/>
          <p:cNvCxnSpPr/>
          <p:nvPr/>
        </p:nvCxnSpPr>
        <p:spPr>
          <a:xfrm flipH="1" rot="10800000">
            <a:off x="5214308" y="1297134"/>
            <a:ext cx="914400" cy="508223"/>
          </a:xfrm>
          <a:prstGeom prst="straightConnector1">
            <a:avLst/>
          </a:prstGeom>
          <a:noFill/>
          <a:ln cap="flat" cmpd="sng" w="9525">
            <a:solidFill>
              <a:srgbClr val="00509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5127432" y="3704233"/>
            <a:ext cx="914400" cy="508223"/>
          </a:xfrm>
          <a:prstGeom prst="straightConnector1">
            <a:avLst/>
          </a:prstGeom>
          <a:noFill/>
          <a:ln cap="flat" cmpd="sng" w="9525">
            <a:solidFill>
              <a:srgbClr val="00509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" name="Google Shape;134;p21"/>
          <p:cNvSpPr txBox="1"/>
          <p:nvPr/>
        </p:nvSpPr>
        <p:spPr>
          <a:xfrm>
            <a:off x="1993674" y="2308797"/>
            <a:ext cx="1085233" cy="2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Image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 rot="-1821663">
            <a:off x="2027072" y="3254742"/>
            <a:ext cx="774251" cy="2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1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 rot="-1779923">
            <a:off x="4975380" y="1349495"/>
            <a:ext cx="1106072" cy="2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1 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 rot="1697268">
            <a:off x="5045892" y="3705064"/>
            <a:ext cx="1106072" cy="2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3 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3620099" y="3743559"/>
            <a:ext cx="1142942" cy="2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Generator </a:t>
            </a: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building, ground, water, outdoor&#10;&#10;Description automatically generated" id="139" name="Google Shape;139;p21"/>
          <p:cNvPicPr preferRelativeResize="0"/>
          <p:nvPr/>
        </p:nvPicPr>
        <p:blipFill rotWithShape="1">
          <a:blip r:embed="rId7">
            <a:alphaModFix/>
          </a:blip>
          <a:srcRect b="49532" l="25051" r="49707" t="0"/>
          <a:stretch/>
        </p:blipFill>
        <p:spPr>
          <a:xfrm>
            <a:off x="6434818" y="3689885"/>
            <a:ext cx="1149808" cy="1149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S3 Only iOS Switch Button" id="140" name="Google Shape;140;p21"/>
          <p:cNvPicPr preferRelativeResize="0"/>
          <p:nvPr/>
        </p:nvPicPr>
        <p:blipFill rotWithShape="1">
          <a:blip r:embed="rId6">
            <a:alphaModFix/>
          </a:blip>
          <a:srcRect b="31267" l="29681" r="28490" t="35125"/>
          <a:stretch/>
        </p:blipFill>
        <p:spPr>
          <a:xfrm>
            <a:off x="1385443" y="3870219"/>
            <a:ext cx="501650" cy="3012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SS3 Only iOS Switch Button" id="141" name="Google Shape;141;p21"/>
          <p:cNvPicPr preferRelativeResize="0"/>
          <p:nvPr/>
        </p:nvPicPr>
        <p:blipFill rotWithShape="1">
          <a:blip r:embed="rId6">
            <a:alphaModFix/>
          </a:blip>
          <a:srcRect b="31267" l="29681" r="28490" t="35125"/>
          <a:stretch/>
        </p:blipFill>
        <p:spPr>
          <a:xfrm>
            <a:off x="1385798" y="4272341"/>
            <a:ext cx="501650" cy="3012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2" name="Google Shape;142;p21"/>
          <p:cNvCxnSpPr/>
          <p:nvPr/>
        </p:nvCxnSpPr>
        <p:spPr>
          <a:xfrm flipH="1" rot="10800000">
            <a:off x="2092721" y="3616107"/>
            <a:ext cx="914400" cy="508223"/>
          </a:xfrm>
          <a:prstGeom prst="straightConnector1">
            <a:avLst/>
          </a:prstGeom>
          <a:noFill/>
          <a:ln cap="flat" cmpd="sng" w="9525">
            <a:solidFill>
              <a:srgbClr val="00509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" name="Google Shape;143;p21"/>
          <p:cNvSpPr txBox="1"/>
          <p:nvPr/>
        </p:nvSpPr>
        <p:spPr>
          <a:xfrm rot="-1821663">
            <a:off x="2030643" y="3677515"/>
            <a:ext cx="774251" cy="2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2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1"/>
          <p:cNvCxnSpPr/>
          <p:nvPr/>
        </p:nvCxnSpPr>
        <p:spPr>
          <a:xfrm flipH="1" rot="10800000">
            <a:off x="2096292" y="4038880"/>
            <a:ext cx="914400" cy="508223"/>
          </a:xfrm>
          <a:prstGeom prst="straightConnector1">
            <a:avLst/>
          </a:prstGeom>
          <a:noFill/>
          <a:ln cap="flat" cmpd="sng" w="9525">
            <a:solidFill>
              <a:srgbClr val="00509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5" name="Google Shape;145;p21"/>
          <p:cNvSpPr txBox="1"/>
          <p:nvPr/>
        </p:nvSpPr>
        <p:spPr>
          <a:xfrm rot="-1821663">
            <a:off x="2034214" y="4100288"/>
            <a:ext cx="774251" cy="2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3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21"/>
          <p:cNvCxnSpPr/>
          <p:nvPr/>
        </p:nvCxnSpPr>
        <p:spPr>
          <a:xfrm>
            <a:off x="5255913" y="2804899"/>
            <a:ext cx="869950" cy="0"/>
          </a:xfrm>
          <a:prstGeom prst="straightConnector1">
            <a:avLst/>
          </a:prstGeom>
          <a:noFill/>
          <a:ln cap="flat" cmpd="sng" w="9525">
            <a:solidFill>
              <a:srgbClr val="00509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" name="Google Shape;147;p21"/>
          <p:cNvSpPr txBox="1"/>
          <p:nvPr/>
        </p:nvSpPr>
        <p:spPr>
          <a:xfrm>
            <a:off x="5127432" y="2532346"/>
            <a:ext cx="1106072" cy="2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2 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CycleGAN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93" y="1636500"/>
            <a:ext cx="5468113" cy="30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3893716" y="761138"/>
            <a:ext cx="5006179" cy="6481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433" l="-1948" r="-1217" t="-660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3950866" y="3734172"/>
            <a:ext cx="4569969" cy="7629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999" l="-932" r="-93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9090" y="972000"/>
            <a:ext cx="85089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Results from our first test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75" y="1484050"/>
            <a:ext cx="8044328" cy="35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93" y="1636500"/>
            <a:ext cx="5468113" cy="30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4152900" y="2424112"/>
            <a:ext cx="700087" cy="3619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3D696"/>
              </a:gs>
              <a:gs pos="50000">
                <a:srgbClr val="F6E4BF"/>
              </a:gs>
              <a:gs pos="100000">
                <a:srgbClr val="F9F1E0"/>
              </a:gs>
            </a:gsLst>
            <a:lin ang="16200000" scaled="0"/>
          </a:gradFill>
          <a:ln cap="flat" cmpd="sng" w="19050">
            <a:solidFill>
              <a:srgbClr val="D1B2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Generator G</a:t>
            </a:r>
            <a:endParaRPr/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Y🡪X</a:t>
            </a:r>
            <a:endParaRPr b="1"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2377483" y="2871788"/>
            <a:ext cx="2029418" cy="36195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2884986" y="2887317"/>
            <a:ext cx="1014412" cy="537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Same Network with shared weights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cdn.macrumors.com/article-new/2018/01/iphone-6s-battery-toggle-800x514.jpg" id="172" name="Google Shape;172;p24"/>
          <p:cNvPicPr preferRelativeResize="0"/>
          <p:nvPr/>
        </p:nvPicPr>
        <p:blipFill rotWithShape="1">
          <a:blip r:embed="rId4">
            <a:alphaModFix/>
          </a:blip>
          <a:srcRect b="74836" l="13157" r="74259" t="13268"/>
          <a:stretch/>
        </p:blipFill>
        <p:spPr>
          <a:xfrm>
            <a:off x="2036248" y="3566422"/>
            <a:ext cx="341234" cy="207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macrumors.com/article-new/2018/01/iphone-6s-battery-toggle-800x514.jpg" id="173" name="Google Shape;173;p24"/>
          <p:cNvPicPr preferRelativeResize="0"/>
          <p:nvPr/>
        </p:nvPicPr>
        <p:blipFill rotWithShape="1">
          <a:blip r:embed="rId4">
            <a:alphaModFix/>
          </a:blip>
          <a:srcRect b="15655" l="13893" r="74024" t="72412"/>
          <a:stretch/>
        </p:blipFill>
        <p:spPr>
          <a:xfrm>
            <a:off x="4309579" y="3557179"/>
            <a:ext cx="341234" cy="216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4"/>
          <p:cNvCxnSpPr/>
          <p:nvPr/>
        </p:nvCxnSpPr>
        <p:spPr>
          <a:xfrm rot="10800000">
            <a:off x="2206865" y="2887317"/>
            <a:ext cx="0" cy="496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" name="Google Shape;175;p24"/>
          <p:cNvCxnSpPr/>
          <p:nvPr/>
        </p:nvCxnSpPr>
        <p:spPr>
          <a:xfrm rot="10800000">
            <a:off x="4506358" y="2843241"/>
            <a:ext cx="0" cy="496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" name="Google Shape;176;p24"/>
          <p:cNvSpPr txBox="1"/>
          <p:nvPr/>
        </p:nvSpPr>
        <p:spPr>
          <a:xfrm rot="-5400000">
            <a:off x="1773513" y="3046887"/>
            <a:ext cx="612347" cy="176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on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 rot="-5400000">
            <a:off x="4310871" y="3067493"/>
            <a:ext cx="610745" cy="176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off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24"/>
          <p:cNvCxnSpPr/>
          <p:nvPr/>
        </p:nvCxnSpPr>
        <p:spPr>
          <a:xfrm>
            <a:off x="6350000" y="889000"/>
            <a:ext cx="0" cy="34226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24"/>
          <p:cNvSpPr txBox="1"/>
          <p:nvPr/>
        </p:nvSpPr>
        <p:spPr>
          <a:xfrm>
            <a:off x="6673850" y="1073150"/>
            <a:ext cx="774251" cy="2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Switch? </a:t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6927850" y="2057400"/>
            <a:ext cx="609600" cy="4254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7080250" y="2209800"/>
            <a:ext cx="609600" cy="4254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7232650" y="2362200"/>
            <a:ext cx="609600" cy="4254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7385050" y="2514600"/>
            <a:ext cx="609600" cy="42544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4" name="Google Shape;184;p24"/>
          <p:cNvGraphicFramePr/>
          <p:nvPr/>
        </p:nvGraphicFramePr>
        <p:xfrm>
          <a:off x="7386680" y="25105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{26C15550-D339-455A-8C12-E23073422A87}</a:tableStyleId>
              </a:tblPr>
              <a:tblGrid>
                <a:gridCol w="151575"/>
                <a:gridCol w="151575"/>
                <a:gridCol w="151575"/>
                <a:gridCol w="151575"/>
              </a:tblGrid>
              <a:tr h="14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</a:tr>
              <a:tr h="14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</a:tr>
              <a:tr h="14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18550" marB="18550" marR="37075" marL="37075"/>
                </a:tc>
              </a:tr>
            </a:tbl>
          </a:graphicData>
        </a:graphic>
      </p:graphicFrame>
      <p:sp>
        <p:nvSpPr>
          <p:cNvPr id="185" name="Google Shape;185;p24"/>
          <p:cNvSpPr txBox="1"/>
          <p:nvPr/>
        </p:nvSpPr>
        <p:spPr>
          <a:xfrm>
            <a:off x="6927850" y="3135342"/>
            <a:ext cx="1088439" cy="369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new channel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only 1s or 0s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itel 3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el 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Kapiteltrenner blau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el 2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Kapiteltrenner schwarz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